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5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45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5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481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77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5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5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4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0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41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7B850-450F-459D-B2E5-3D0EE14EA1B7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60B9C-F69B-40EF-A65F-0D4C665B8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>
                <a:latin typeface="Bradley Hand ITC" panose="03070402050302030203" pitchFamily="66" charset="0"/>
              </a:rPr>
              <a:t>Webster Family Tree</a:t>
            </a:r>
            <a:endParaRPr lang="en-US" sz="8800" dirty="0">
              <a:latin typeface="Bradley Hand ITC" panose="03070402050302030203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6000" dirty="0" smtClean="0">
                <a:latin typeface="Bradley Hand ITC" panose="03070402050302030203" pitchFamily="66" charset="0"/>
              </a:rPr>
              <a:t>5 Generations</a:t>
            </a:r>
            <a:endParaRPr lang="en-US" sz="6000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46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Bradley Hand ITC" panose="03070402050302030203" pitchFamily="66" charset="0"/>
              </a:rPr>
              <a:t>Dad and Mom 1965</a:t>
            </a:r>
            <a:endParaRPr lang="en-US" sz="7200" dirty="0">
              <a:latin typeface="Bradley Hand ITC" panose="03070402050302030203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40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34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Granddaddy and Grammy 1994</a:t>
            </a:r>
            <a:endParaRPr lang="en-US" dirty="0">
              <a:latin typeface="Bradley Hand ITC" panose="03070402050302030203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676400"/>
            <a:ext cx="4572000" cy="5029200"/>
          </a:xfrm>
        </p:spPr>
      </p:pic>
    </p:spTree>
    <p:extLst>
      <p:ext uri="{BB962C8B-B14F-4D97-AF65-F5344CB8AC3E}">
        <p14:creationId xmlns:p14="http://schemas.microsoft.com/office/powerpoint/2010/main" val="34336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Bradley Hand ITC" panose="03070402050302030203" pitchFamily="66" charset="0"/>
              </a:rPr>
              <a:t>Granddaddy Webster 1941</a:t>
            </a:r>
            <a:endParaRPr lang="en-US" sz="5400" dirty="0">
              <a:latin typeface="Bradley Hand ITC" panose="03070402050302030203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24000"/>
            <a:ext cx="4648200" cy="5029200"/>
          </a:xfrm>
        </p:spPr>
      </p:pic>
    </p:spTree>
    <p:extLst>
      <p:ext uri="{BB962C8B-B14F-4D97-AF65-F5344CB8AC3E}">
        <p14:creationId xmlns:p14="http://schemas.microsoft.com/office/powerpoint/2010/main" val="17444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800" dirty="0" smtClean="0">
                <a:latin typeface="Bradley Hand ITC" panose="03070402050302030203" pitchFamily="66" charset="0"/>
              </a:rPr>
              <a:t>          Great Grandparents</a:t>
            </a:r>
            <a:br>
              <a:rPr lang="en-US" sz="4800" dirty="0" smtClean="0">
                <a:latin typeface="Bradley Hand ITC" panose="03070402050302030203" pitchFamily="66" charset="0"/>
              </a:rPr>
            </a:br>
            <a:r>
              <a:rPr lang="en-US" sz="4800" dirty="0" smtClean="0">
                <a:latin typeface="Bradley Hand ITC" panose="03070402050302030203" pitchFamily="66" charset="0"/>
              </a:rPr>
              <a:t>       Webster            Beardsley                       </a:t>
            </a:r>
            <a:endParaRPr lang="en-US" sz="4800" dirty="0">
              <a:latin typeface="Bradley Hand ITC" panose="03070402050302030203" pitchFamily="66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00200"/>
            <a:ext cx="3394472" cy="460216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73003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Bradley Hand ITC" panose="03070402050302030203" pitchFamily="66" charset="0"/>
              </a:rPr>
              <a:t> Great </a:t>
            </a:r>
            <a:r>
              <a:rPr lang="en-US" dirty="0" err="1" smtClean="0">
                <a:latin typeface="Bradley Hand ITC" panose="03070402050302030203" pitchFamily="66" charset="0"/>
              </a:rPr>
              <a:t>Great</a:t>
            </a:r>
            <a:r>
              <a:rPr lang="en-US" dirty="0" smtClean="0">
                <a:latin typeface="Bradley Hand ITC" panose="03070402050302030203" pitchFamily="66" charset="0"/>
              </a:rPr>
              <a:t> Aunts and Grandmother</a:t>
            </a:r>
            <a:br>
              <a:rPr lang="en-US" dirty="0" smtClean="0">
                <a:latin typeface="Bradley Hand ITC" panose="03070402050302030203" pitchFamily="66" charset="0"/>
              </a:rPr>
            </a:br>
            <a:r>
              <a:rPr lang="en-US" dirty="0" smtClean="0">
                <a:latin typeface="Bradley Hand ITC" panose="03070402050302030203" pitchFamily="66" charset="0"/>
              </a:rPr>
              <a:t>          Rake, Newby, Hess, Webster</a:t>
            </a:r>
            <a:endParaRPr lang="en-US" dirty="0">
              <a:latin typeface="Bradley Hand ITC" panose="03070402050302030203" pitchFamily="66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00200"/>
            <a:ext cx="7620000" cy="4525963"/>
          </a:xfrm>
        </p:spPr>
      </p:pic>
    </p:spTree>
    <p:extLst>
      <p:ext uri="{BB962C8B-B14F-4D97-AF65-F5344CB8AC3E}">
        <p14:creationId xmlns:p14="http://schemas.microsoft.com/office/powerpoint/2010/main" val="206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Bradley Hand ITC" panose="03070402050302030203" pitchFamily="66" charset="0"/>
              </a:rPr>
              <a:t>        Great, Great Grandparents</a:t>
            </a:r>
            <a:br>
              <a:rPr lang="en-US" dirty="0" smtClean="0">
                <a:latin typeface="Bradley Hand ITC" panose="03070402050302030203" pitchFamily="66" charset="0"/>
              </a:rPr>
            </a:br>
            <a:r>
              <a:rPr lang="en-US" dirty="0" smtClean="0">
                <a:latin typeface="Bradley Hand ITC" panose="03070402050302030203" pitchFamily="66" charset="0"/>
              </a:rPr>
              <a:t>           Fleming         Beardsley</a:t>
            </a:r>
            <a:endParaRPr lang="en-US" dirty="0">
              <a:latin typeface="Bradley Hand ITC" panose="03070402050302030203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71600"/>
            <a:ext cx="6019800" cy="5334000"/>
          </a:xfrm>
        </p:spPr>
      </p:pic>
    </p:spTree>
    <p:extLst>
      <p:ext uri="{BB962C8B-B14F-4D97-AF65-F5344CB8AC3E}">
        <p14:creationId xmlns:p14="http://schemas.microsoft.com/office/powerpoint/2010/main" val="38223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Great, Great, Great Grandfather</a:t>
            </a:r>
            <a:endParaRPr lang="en-US" dirty="0">
              <a:latin typeface="Bradley Hand ITC" panose="03070402050302030203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600200"/>
            <a:ext cx="4572000" cy="5105400"/>
          </a:xfrm>
        </p:spPr>
      </p:pic>
    </p:spTree>
    <p:extLst>
      <p:ext uri="{BB962C8B-B14F-4D97-AF65-F5344CB8AC3E}">
        <p14:creationId xmlns:p14="http://schemas.microsoft.com/office/powerpoint/2010/main" val="191872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28600"/>
            <a:ext cx="8077200" cy="632459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6019800"/>
            <a:ext cx="54864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mtClean="0"/>
              <a:t>Beardsley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13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37</Words>
  <Application>Microsoft Office PowerPoint</Application>
  <PresentationFormat>On-screen Show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Webster Family Tree</vt:lpstr>
      <vt:lpstr>Dad and Mom 1965</vt:lpstr>
      <vt:lpstr>Granddaddy and Grammy 1994</vt:lpstr>
      <vt:lpstr>Granddaddy Webster 1941</vt:lpstr>
      <vt:lpstr>          Great Grandparents        Webster            Beardsley                       </vt:lpstr>
      <vt:lpstr> Great Great Aunts and Grandmother           Rake, Newby, Hess, Webster</vt:lpstr>
      <vt:lpstr>        Great, Great Grandparents            Fleming         Beardsley</vt:lpstr>
      <vt:lpstr>Great, Great, Great Grandfather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Webster Family Tree</dc:title>
  <dc:creator>S and J</dc:creator>
  <cp:lastModifiedBy>S and J</cp:lastModifiedBy>
  <cp:revision>9</cp:revision>
  <dcterms:created xsi:type="dcterms:W3CDTF">2014-12-08T01:01:05Z</dcterms:created>
  <dcterms:modified xsi:type="dcterms:W3CDTF">2014-12-08T03:37:19Z</dcterms:modified>
</cp:coreProperties>
</file>